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89660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Concepts Supported by Programming Paradigms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864037" y="524517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Programming paradigms are different approaches to structuring and organizing code. Each paradigm focuses on different concepts, providing tools for developers to tackle various problems.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72643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73405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707981"/>
            <a:ext cx="2704386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Prathap Kumar 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154" y="3708083"/>
            <a:ext cx="8236625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Key Takeaways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9154" y="4745831"/>
            <a:ext cx="1293209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Programming paradigms offer diverse approaches to software development, each with unique strengths and limitations.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49154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99304" y="5657017"/>
            <a:ext cx="34028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Paradigms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9304" y="6139458"/>
            <a:ext cx="364867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Familiarize yourself with different paradigms to choose the most appropriate for each project.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0655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90805" y="5657017"/>
            <a:ext cx="287440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Combining Paradigms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90805" y="6139458"/>
            <a:ext cx="364867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Don't hesitate to combine paradigms for optimal solutions, leveraging their strengths.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632156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2307" y="5657017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Adaptability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82307" y="6139458"/>
            <a:ext cx="364867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Embrace the flexibility of choosing the right paradigm to tackle different challenges effectively.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0108" y="675799"/>
            <a:ext cx="7423785" cy="1365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Procedural Programming?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0108" y="2409587"/>
            <a:ext cx="7423785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Procedural programming is a paradigm that focuses on a sequence of steps. It relies on procedures or functions to perform specific tasks.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0108" y="3748802"/>
            <a:ext cx="552926" cy="55292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75253" y="3861435"/>
            <a:ext cx="1226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58779" y="3748802"/>
            <a:ext cx="2790349" cy="682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Sequential Execution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658779" y="4578668"/>
            <a:ext cx="2790349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Code is executed line by line, following a defined order.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4694873" y="3748802"/>
            <a:ext cx="552926" cy="55292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75490" y="3861435"/>
            <a:ext cx="191691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493544" y="3748802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Manipulation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493544" y="4237434"/>
            <a:ext cx="2790349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Focuses on manipulating data using functions and variables.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60108" y="6280309"/>
            <a:ext cx="552926" cy="55292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1440" y="6392942"/>
            <a:ext cx="19014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58779" y="6280309"/>
            <a:ext cx="2730460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Global Scope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658779" y="6768941"/>
            <a:ext cx="6625114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can be accessed and modified from anywhere within the program.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6687"/>
            <a:ext cx="128069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Fundamentals of Object-Oriented Programming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4623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Object-oriented programming revolves around the idea of objects, which encapsulate data and behavior.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65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Encapsulation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864037" y="475547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Hiding data and methods within an object, controlling access.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65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Inheritance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5372695" y="4755475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Creating new objects that inherit properties and methods from existing ones.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657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Polymorphism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9881354" y="475547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Ability to perform different actions based on the type of object.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32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9154" y="3708083"/>
            <a:ext cx="11041618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Principles of Functional Programming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49154" y="4745831"/>
            <a:ext cx="12932093" cy="388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Functional programming emphasizes the use of functions as building blocks, treating them as first-class citizens.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49154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99304" y="5657017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Immutability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99304" y="6139458"/>
            <a:ext cx="3648670" cy="776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is considered immutable, preventing accidental changes.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0655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90805" y="5657017"/>
            <a:ext cx="269569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Pure Functions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5490805" y="6139458"/>
            <a:ext cx="364867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 always return the same output for the same input, without side effects.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632156" y="5406866"/>
            <a:ext cx="4148971" cy="2147173"/>
          </a:xfrm>
          <a:prstGeom prst="roundRect">
            <a:avLst>
              <a:gd name="adj" fmla="val 474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82307" y="5657017"/>
            <a:ext cx="31166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Higher-Order Functions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82307" y="6139458"/>
            <a:ext cx="3648670" cy="11644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 can accept other functions as arguments or return functions as results.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0774" y="554474"/>
            <a:ext cx="7735253" cy="1118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to Aspect-Oriented Programming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0774" y="1974533"/>
            <a:ext cx="773525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Aspect-oriented programming (AOP) provides a modular way to handle cross-cutting concerns, separating them from the core business logic.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74" y="2844760"/>
            <a:ext cx="1006316" cy="16100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98913" y="3045976"/>
            <a:ext cx="259580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Cross-Cutting Concerns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98913" y="3446145"/>
            <a:ext cx="642711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Concerns that affect multiple parts of the program, like logging, security, or error handling.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74" y="4454843"/>
            <a:ext cx="1006316" cy="16100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98913" y="4656058"/>
            <a:ext cx="2236351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Aspects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98913" y="5056227"/>
            <a:ext cx="642711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Modules that encapsulate cross-cutting concerns, applied to the main program.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774" y="6064925"/>
            <a:ext cx="1006316" cy="16100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98913" y="6266140"/>
            <a:ext cx="257115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Separation of Concerns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98913" y="6666309"/>
            <a:ext cx="6427113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Enhances code organization and maintainability by separating core logic from secondary aspects.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113" y="885230"/>
            <a:ext cx="7719774" cy="1130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Event-Driven Programming in Action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2113" y="2320766"/>
            <a:ext cx="7719774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Event-driven programming utilizes events, like user interactions or system changes, to trigger responses and actions.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05840" y="3200638"/>
            <a:ext cx="22860" cy="4143613"/>
          </a:xfrm>
          <a:prstGeom prst="roundRect">
            <a:avLst>
              <a:gd name="adj" fmla="val 373852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1223308" y="3646884"/>
            <a:ext cx="712113" cy="22860"/>
          </a:xfrm>
          <a:prstGeom prst="roundRect">
            <a:avLst>
              <a:gd name="adj" fmla="val 373852"/>
            </a:avLst>
          </a:prstGeom>
          <a:solidFill>
            <a:srgbClr val="6D4562"/>
          </a:solidFill>
          <a:ln/>
        </p:spPr>
      </p:sp>
      <p:sp>
        <p:nvSpPr>
          <p:cNvPr id="7" name="Shape 4"/>
          <p:cNvSpPr/>
          <p:nvPr/>
        </p:nvSpPr>
        <p:spPr>
          <a:xfrm>
            <a:off x="788372" y="3429476"/>
            <a:ext cx="457795" cy="4577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6490" y="3522702"/>
            <a:ext cx="101441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36338" y="3404116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136338" y="3808690"/>
            <a:ext cx="629554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Actions or occurrences that trigger specific behavior within the program.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23308" y="4987409"/>
            <a:ext cx="712113" cy="22860"/>
          </a:xfrm>
          <a:prstGeom prst="roundRect">
            <a:avLst>
              <a:gd name="adj" fmla="val 373852"/>
            </a:avLst>
          </a:prstGeom>
          <a:solidFill>
            <a:srgbClr val="6D4562"/>
          </a:solidFill>
          <a:ln/>
        </p:spPr>
      </p:sp>
      <p:sp>
        <p:nvSpPr>
          <p:cNvPr id="12" name="Shape 9"/>
          <p:cNvSpPr/>
          <p:nvPr/>
        </p:nvSpPr>
        <p:spPr>
          <a:xfrm>
            <a:off x="788372" y="4770001"/>
            <a:ext cx="457795" cy="4577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15" y="4863227"/>
            <a:ext cx="158710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36338" y="4744641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Handlers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2136338" y="5149215"/>
            <a:ext cx="629554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 that respond to specific events, performing predefined actions.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23308" y="6327934"/>
            <a:ext cx="712113" cy="22860"/>
          </a:xfrm>
          <a:prstGeom prst="roundRect">
            <a:avLst>
              <a:gd name="adj" fmla="val 373852"/>
            </a:avLst>
          </a:prstGeom>
          <a:solidFill>
            <a:srgbClr val="6D4562"/>
          </a:solidFill>
          <a:ln/>
        </p:spPr>
      </p:sp>
      <p:sp>
        <p:nvSpPr>
          <p:cNvPr id="17" name="Shape 14"/>
          <p:cNvSpPr/>
          <p:nvPr/>
        </p:nvSpPr>
        <p:spPr>
          <a:xfrm>
            <a:off x="788372" y="6110526"/>
            <a:ext cx="457795" cy="457795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38510" y="6203752"/>
            <a:ext cx="157401" cy="271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36338" y="6085165"/>
            <a:ext cx="2260878" cy="282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Queue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2136338" y="6489740"/>
            <a:ext cx="6295549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structure that stores events in the order they occur, ensuring order and response.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476" y="595193"/>
            <a:ext cx="762904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Combining Paradigms for Optimal Solutions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57476" y="2121813"/>
            <a:ext cx="7629049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Combining multiple paradigms can leverage their strengths to create robust and efficient solutions.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7476" y="3057644"/>
            <a:ext cx="7629049" cy="4576762"/>
          </a:xfrm>
          <a:prstGeom prst="roundRect">
            <a:avLst>
              <a:gd name="adj" fmla="val 19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5096" y="3065264"/>
            <a:ext cx="7613809" cy="9672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81789" y="3202662"/>
            <a:ext cx="108620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Procedural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508290" y="3202662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Object-Oriented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030980" y="3202662"/>
            <a:ext cx="108239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Functional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553670" y="3202662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Aspect-Oriented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076361" y="3202662"/>
            <a:ext cx="108620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Event-Driven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096" y="4032528"/>
            <a:ext cx="7613809" cy="1313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81789" y="4169926"/>
            <a:ext cx="108620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Sequential execution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2508290" y="4169926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Encapsulation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4030980" y="4169926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Immutability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553670" y="4169926"/>
            <a:ext cx="1082397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Cross-cutting concerns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076361" y="4169926"/>
            <a:ext cx="108620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Event-based actions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765096" y="5346025"/>
            <a:ext cx="7613809" cy="9672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81789" y="5483423"/>
            <a:ext cx="108620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508290" y="5483423"/>
            <a:ext cx="108239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Inheritance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030980" y="5483423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Pure functions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5553670" y="5483423"/>
            <a:ext cx="108239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Aspects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076361" y="5483423"/>
            <a:ext cx="108620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 handlers</a:t>
            </a:r>
            <a:endParaRPr lang="en-US" sz="1700" dirty="0"/>
          </a:p>
        </p:txBody>
      </p:sp>
      <p:sp>
        <p:nvSpPr>
          <p:cNvPr id="24" name="Shape 21"/>
          <p:cNvSpPr/>
          <p:nvPr/>
        </p:nvSpPr>
        <p:spPr>
          <a:xfrm>
            <a:off x="765096" y="6313289"/>
            <a:ext cx="7613809" cy="131349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981789" y="6450687"/>
            <a:ext cx="1086207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manipulation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2508290" y="6450687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Polymorphism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4030980" y="6450687"/>
            <a:ext cx="1082397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Higher-order functions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5553670" y="6450687"/>
            <a:ext cx="108239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Separation of concerns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7076361" y="6450687"/>
            <a:ext cx="108620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 queue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885" y="941070"/>
            <a:ext cx="12329160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and Disadvantages of Each Paradigm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6885" y="2028825"/>
            <a:ext cx="1303662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paradigm has strengths and weaknesses, influencing its suitability for specific projects.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885" y="2649141"/>
            <a:ext cx="569238" cy="5692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6885" y="344602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Procedural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6885" y="3898821"/>
            <a:ext cx="3002994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Simplicity, efficiency for linear tasks.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351" y="2649141"/>
            <a:ext cx="569238" cy="5692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41351" y="344602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Object-Oriented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141351" y="3898821"/>
            <a:ext cx="3003113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Code reusability, modularity, large projects.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936" y="2649141"/>
            <a:ext cx="569238" cy="5692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5936" y="344602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Functional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7485936" y="3898821"/>
            <a:ext cx="3002994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Concurrency, immutability, error handling.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401" y="2649141"/>
            <a:ext cx="569238" cy="5692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30401" y="3446026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Aspect-Oriented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0830401" y="3898821"/>
            <a:ext cx="3003113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Modular cross-cutting concerns, clean code.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885" y="5310307"/>
            <a:ext cx="569238" cy="56923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6885" y="610719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Event-Driven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796885" y="6559987"/>
            <a:ext cx="3002994" cy="728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Responsiveness, interactivity, user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5697" y="641390"/>
            <a:ext cx="7512606" cy="1294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Choosing the Right Paradigm for Your Project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815697" y="2285643"/>
            <a:ext cx="7512606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Selecting the right paradigm depends on the project's requirements, complexity, and goals.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15697" y="3555802"/>
            <a:ext cx="524351" cy="52435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9770" y="3662601"/>
            <a:ext cx="116205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573054" y="3555802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Scope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573054" y="4019193"/>
            <a:ext cx="2882503" cy="149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Simple projects may benefit from procedural programming, while complex ones favor object-oriented.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4688562" y="3555802"/>
            <a:ext cx="524351" cy="52435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859774" y="3662601"/>
            <a:ext cx="18180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445919" y="3555802"/>
            <a:ext cx="2589728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Structure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445919" y="4019193"/>
            <a:ext cx="2882503" cy="1864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Functional programming is well-suited for data transformations, while object-oriented excels in data representation.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15697" y="6378893"/>
            <a:ext cx="524351" cy="52435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7742" y="6485692"/>
            <a:ext cx="180261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573054" y="6378893"/>
            <a:ext cx="3415189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 Requirements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573054" y="6842284"/>
            <a:ext cx="6755249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Event-driven programming optimizes responsiveness, while functional programming offers concurrency.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2024-11-11T07:27:15Z</dcterms:created>
  <dcterms:modified xsi:type="dcterms:W3CDTF">2024-11-11T07:27:15Z</dcterms:modified>
</cp:coreProperties>
</file>